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01" autoAdjust="0"/>
    <p:restoredTop sz="94660"/>
  </p:normalViewPr>
  <p:slideViewPr>
    <p:cSldViewPr>
      <p:cViewPr>
        <p:scale>
          <a:sx n="60" d="100"/>
          <a:sy n="60" d="100"/>
        </p:scale>
        <p:origin x="-160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ownloads\ef196023234cd912805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667000" y="685800"/>
            <a:ext cx="4302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UỶ BAN NHÂN DÂN QUẬN 8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048000" y="1447800"/>
            <a:ext cx="35550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LỚP: </a:t>
            </a:r>
            <a:r>
              <a:rPr lang="en-US" sz="24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MẦM </a:t>
            </a:r>
            <a:r>
              <a:rPr lang="en-US" sz="24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– 4 TUỔI)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914400" y="25908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HAI (04/5/2020)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90800" y="4191000"/>
            <a:ext cx="429476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dục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kỹ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năng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Xử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lý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tình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huống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bị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lạc</a:t>
            </a: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3600" y="1066800"/>
            <a:ext cx="52173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</a:t>
            </a:r>
            <a:endParaRPr lang="en-US" sz="2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ownloads\ef196023234cd912805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62000" y="1524000"/>
            <a:ext cx="4126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dành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trẻ: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2209800"/>
            <a:ext cx="48285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2743200"/>
            <a:ext cx="8839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ó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người lạ rủ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đi và hứa sẽ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tìm người thân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các con làm gì?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3581400"/>
            <a:ext cx="817380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Những người con tin tưởng giúp đỡ con khi bị lạc 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ai?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95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50</cp:revision>
  <dcterms:created xsi:type="dcterms:W3CDTF">2020-04-11T02:34:12Z</dcterms:created>
  <dcterms:modified xsi:type="dcterms:W3CDTF">2020-04-27T10:17:06Z</dcterms:modified>
</cp:coreProperties>
</file>